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284" r:id="rId5"/>
    <p:sldId id="287" r:id="rId6"/>
    <p:sldId id="289" r:id="rId7"/>
    <p:sldId id="290" r:id="rId8"/>
    <p:sldId id="292" r:id="rId9"/>
    <p:sldId id="310" r:id="rId10"/>
    <p:sldId id="293" r:id="rId11"/>
    <p:sldId id="297" r:id="rId12"/>
    <p:sldId id="295" r:id="rId13"/>
    <p:sldId id="298" r:id="rId14"/>
    <p:sldId id="299" r:id="rId15"/>
    <p:sldId id="300" r:id="rId16"/>
    <p:sldId id="301" r:id="rId17"/>
    <p:sldId id="262" r:id="rId18"/>
    <p:sldId id="267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5A5A"/>
    <a:srgbClr val="6DD9FF"/>
    <a:srgbClr val="FC6565"/>
    <a:srgbClr val="FDD000"/>
    <a:srgbClr val="81DEFF"/>
    <a:srgbClr val="66FFCC"/>
    <a:srgbClr val="CCFFCC"/>
    <a:srgbClr val="E7678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297" autoAdjust="0"/>
  </p:normalViewPr>
  <p:slideViewPr>
    <p:cSldViewPr snapToGrid="0">
      <p:cViewPr varScale="1">
        <p:scale>
          <a:sx n="84" d="100"/>
          <a:sy n="84" d="100"/>
        </p:scale>
        <p:origin x="11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36473" y="2881745"/>
            <a:ext cx="3359727" cy="318655"/>
          </a:xfrm>
          <a:prstGeom prst="roundRect">
            <a:avLst/>
          </a:prstGeom>
          <a:solidFill>
            <a:srgbClr val="6DD9FF"/>
          </a:soli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>
            <a:fillRect/>
          </a:stretch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-809194"/>
            <a:ext cx="642818" cy="642818"/>
          </a:xfrm>
          <a:prstGeom prst="rect">
            <a:avLst/>
          </a:prstGeom>
        </p:spPr>
      </p:pic>
      <p:sp>
        <p:nvSpPr>
          <p:cNvPr id="9" name="文本框 18"/>
          <p:cNvSpPr txBox="1"/>
          <p:nvPr/>
        </p:nvSpPr>
        <p:spPr>
          <a:xfrm>
            <a:off x="1269280" y="331133"/>
            <a:ext cx="9437130" cy="7683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... 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...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...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...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矩形: 圆角 17"/>
          <p:cNvSpPr/>
          <p:nvPr/>
        </p:nvSpPr>
        <p:spPr>
          <a:xfrm>
            <a:off x="2810101" y="2272145"/>
            <a:ext cx="8133670" cy="242454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8"/>
          <p:cNvSpPr txBox="1"/>
          <p:nvPr/>
        </p:nvSpPr>
        <p:spPr>
          <a:xfrm>
            <a:off x="3331902" y="3368185"/>
            <a:ext cx="709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Quý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trọng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thời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gian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(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Tiết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1)</a:t>
            </a:r>
            <a:endParaRPr lang="zh-CN" altLang="en-US" sz="48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13" name="文本框 18"/>
          <p:cNvSpPr txBox="1"/>
          <p:nvPr/>
        </p:nvSpPr>
        <p:spPr>
          <a:xfrm>
            <a:off x="3958848" y="2528006"/>
            <a:ext cx="560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u="sng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Đạo</a:t>
            </a:r>
            <a:r>
              <a:rPr lang="en-US" altLang="zh-CN" sz="4800" u="sng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4800" u="sng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đức</a:t>
            </a:r>
            <a:endParaRPr lang="zh-CN" altLang="en-US" sz="4800" u="sng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bldLvl="0" animBg="1"/>
      <p:bldP spid="11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8620" y="2286000"/>
            <a:ext cx="4136577" cy="1020779"/>
          </a:xfrm>
          <a:prstGeom prst="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63253" y="1593273"/>
            <a:ext cx="4395957" cy="4902636"/>
            <a:chOff x="2861186" y="2175302"/>
            <a:chExt cx="4081008" cy="45647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1099" t="27960" r="47298" b="47839"/>
            <a:stretch>
              <a:fillRect/>
            </a:stretch>
          </p:blipFill>
          <p:spPr>
            <a:xfrm>
              <a:off x="2861186" y="2175302"/>
              <a:ext cx="3531008" cy="4564711"/>
            </a:xfrm>
            <a:prstGeom prst="rect">
              <a:avLst/>
            </a:prstGeom>
          </p:spPr>
        </p:pic>
        <p:sp>
          <p:nvSpPr>
            <p:cNvPr id="7" name="Oval Callout 3"/>
            <p:cNvSpPr/>
            <p:nvPr/>
          </p:nvSpPr>
          <p:spPr>
            <a:xfrm>
              <a:off x="4622800" y="3032902"/>
              <a:ext cx="2319394" cy="1475598"/>
            </a:xfrm>
            <a:custGeom>
              <a:avLst/>
              <a:gdLst>
                <a:gd name="connsiteX0" fmla="*/ 1007336 w 2646218"/>
                <a:gd name="connsiteY0" fmla="*/ 1634834 h 1551709"/>
                <a:gd name="connsiteX1" fmla="*/ 802628 w 2646218"/>
                <a:gd name="connsiteY1" fmla="*/ 1489157 h 1551709"/>
                <a:gd name="connsiteX2" fmla="*/ 335217 w 2646218"/>
                <a:gd name="connsiteY2" fmla="*/ 259737 h 1551709"/>
                <a:gd name="connsiteX3" fmla="*/ 1585709 w 2646218"/>
                <a:gd name="connsiteY3" fmla="*/ 15434 h 1551709"/>
                <a:gd name="connsiteX4" fmla="*/ 2584492 w 2646218"/>
                <a:gd name="connsiteY4" fmla="*/ 1010065 h 1551709"/>
                <a:gd name="connsiteX5" fmla="*/ 1296212 w 2646218"/>
                <a:gd name="connsiteY5" fmla="*/ 1551549 h 1551709"/>
                <a:gd name="connsiteX6" fmla="*/ 1007336 w 2646218"/>
                <a:gd name="connsiteY6" fmla="*/ 1634834 h 1551709"/>
                <a:gd name="connsiteX0-1" fmla="*/ 1007720 w 2647115"/>
                <a:gd name="connsiteY0-2" fmla="*/ 1634852 h 1634852"/>
                <a:gd name="connsiteX1-3" fmla="*/ 803012 w 2647115"/>
                <a:gd name="connsiteY1-4" fmla="*/ 1489175 h 1634852"/>
                <a:gd name="connsiteX2-5" fmla="*/ 335601 w 2647115"/>
                <a:gd name="connsiteY2-6" fmla="*/ 259755 h 1634852"/>
                <a:gd name="connsiteX3-7" fmla="*/ 1586093 w 2647115"/>
                <a:gd name="connsiteY3-8" fmla="*/ 15452 h 1634852"/>
                <a:gd name="connsiteX4-9" fmla="*/ 2584876 w 2647115"/>
                <a:gd name="connsiteY4-10" fmla="*/ 1010083 h 1634852"/>
                <a:gd name="connsiteX5-11" fmla="*/ 1296596 w 2647115"/>
                <a:gd name="connsiteY5-12" fmla="*/ 1551567 h 1634852"/>
                <a:gd name="connsiteX6-13" fmla="*/ 1007720 w 2647115"/>
                <a:gd name="connsiteY6-14" fmla="*/ 1634852 h 1634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647115" h="1634852">
                  <a:moveTo>
                    <a:pt x="1007720" y="1634852"/>
                  </a:moveTo>
                  <a:cubicBezTo>
                    <a:pt x="939484" y="1586293"/>
                    <a:pt x="1152236" y="1528209"/>
                    <a:pt x="803012" y="1489175"/>
                  </a:cubicBezTo>
                  <a:cubicBezTo>
                    <a:pt x="-28167" y="1280632"/>
                    <a:pt x="-265806" y="655576"/>
                    <a:pt x="335601" y="259755"/>
                  </a:cubicBezTo>
                  <a:cubicBezTo>
                    <a:pt x="648671" y="53705"/>
                    <a:pt x="1124831" y="-39321"/>
                    <a:pt x="1586093" y="15452"/>
                  </a:cubicBezTo>
                  <a:cubicBezTo>
                    <a:pt x="2357024" y="106995"/>
                    <a:pt x="2822324" y="570361"/>
                    <a:pt x="2584876" y="1010083"/>
                  </a:cubicBezTo>
                  <a:cubicBezTo>
                    <a:pt x="2407734" y="1338127"/>
                    <a:pt x="1883282" y="1558562"/>
                    <a:pt x="1296596" y="1551567"/>
                  </a:cubicBezTo>
                  <a:lnTo>
                    <a:pt x="1007720" y="1634852"/>
                  </a:lnTo>
                  <a:close/>
                </a:path>
              </a:pathLst>
            </a:cu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Mình tranh thủ luyện đọc xong rồi ra chơi với các bạn ngay.</a:t>
              </a:r>
              <a:endParaRPr lang="vi-VN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Callout 3"/>
            <p:cNvSpPr/>
            <p:nvPr/>
          </p:nvSpPr>
          <p:spPr>
            <a:xfrm>
              <a:off x="3559516" y="3530600"/>
              <a:ext cx="1063284" cy="977900"/>
            </a:xfrm>
            <a:custGeom>
              <a:avLst/>
              <a:gdLst>
                <a:gd name="connsiteX0" fmla="*/ 1007336 w 2646218"/>
                <a:gd name="connsiteY0" fmla="*/ 1634834 h 1551709"/>
                <a:gd name="connsiteX1" fmla="*/ 802628 w 2646218"/>
                <a:gd name="connsiteY1" fmla="*/ 1489157 h 1551709"/>
                <a:gd name="connsiteX2" fmla="*/ 335217 w 2646218"/>
                <a:gd name="connsiteY2" fmla="*/ 259737 h 1551709"/>
                <a:gd name="connsiteX3" fmla="*/ 1585709 w 2646218"/>
                <a:gd name="connsiteY3" fmla="*/ 15434 h 1551709"/>
                <a:gd name="connsiteX4" fmla="*/ 2584492 w 2646218"/>
                <a:gd name="connsiteY4" fmla="*/ 1010065 h 1551709"/>
                <a:gd name="connsiteX5" fmla="*/ 1296212 w 2646218"/>
                <a:gd name="connsiteY5" fmla="*/ 1551549 h 1551709"/>
                <a:gd name="connsiteX6" fmla="*/ 1007336 w 2646218"/>
                <a:gd name="connsiteY6" fmla="*/ 1634834 h 1551709"/>
                <a:gd name="connsiteX0-1" fmla="*/ 1007720 w 2647115"/>
                <a:gd name="connsiteY0-2" fmla="*/ 1634852 h 1634852"/>
                <a:gd name="connsiteX1-3" fmla="*/ 803012 w 2647115"/>
                <a:gd name="connsiteY1-4" fmla="*/ 1489175 h 1634852"/>
                <a:gd name="connsiteX2-5" fmla="*/ 335601 w 2647115"/>
                <a:gd name="connsiteY2-6" fmla="*/ 259755 h 1634852"/>
                <a:gd name="connsiteX3-7" fmla="*/ 1586093 w 2647115"/>
                <a:gd name="connsiteY3-8" fmla="*/ 15452 h 1634852"/>
                <a:gd name="connsiteX4-9" fmla="*/ 2584876 w 2647115"/>
                <a:gd name="connsiteY4-10" fmla="*/ 1010083 h 1634852"/>
                <a:gd name="connsiteX5-11" fmla="*/ 1296596 w 2647115"/>
                <a:gd name="connsiteY5-12" fmla="*/ 1551567 h 1634852"/>
                <a:gd name="connsiteX6-13" fmla="*/ 1007720 w 2647115"/>
                <a:gd name="connsiteY6-14" fmla="*/ 1634852 h 1634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647115" h="1634852">
                  <a:moveTo>
                    <a:pt x="1007720" y="1634852"/>
                  </a:moveTo>
                  <a:cubicBezTo>
                    <a:pt x="939484" y="1586293"/>
                    <a:pt x="1152236" y="1528209"/>
                    <a:pt x="803012" y="1489175"/>
                  </a:cubicBezTo>
                  <a:cubicBezTo>
                    <a:pt x="-28167" y="1280632"/>
                    <a:pt x="-265806" y="655576"/>
                    <a:pt x="335601" y="259755"/>
                  </a:cubicBezTo>
                  <a:cubicBezTo>
                    <a:pt x="648671" y="53705"/>
                    <a:pt x="1124831" y="-39321"/>
                    <a:pt x="1586093" y="15452"/>
                  </a:cubicBezTo>
                  <a:cubicBezTo>
                    <a:pt x="2357024" y="106995"/>
                    <a:pt x="2822324" y="570361"/>
                    <a:pt x="2584876" y="1010083"/>
                  </a:cubicBezTo>
                  <a:cubicBezTo>
                    <a:pt x="2407734" y="1338127"/>
                    <a:pt x="1883282" y="1558562"/>
                    <a:pt x="1296596" y="1551567"/>
                  </a:cubicBezTo>
                  <a:lnTo>
                    <a:pt x="1007720" y="1634852"/>
                  </a:lnTo>
                  <a:close/>
                </a:path>
              </a:pathLst>
            </a:cu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Ra đây chơi đi!</a:t>
              </a:r>
              <a:endParaRPr lang="vi-VN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矩形: 圆角 17"/>
          <p:cNvSpPr/>
          <p:nvPr/>
        </p:nvSpPr>
        <p:spPr>
          <a:xfrm>
            <a:off x="227441" y="2706915"/>
            <a:ext cx="6908371" cy="2503713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nữ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đang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ngồi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sách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ở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gốc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đa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r>
              <a:rPr lang="en-US" altLang="zh-CN" sz="3200" dirty="0" err="1">
                <a:solidFill>
                  <a:srgbClr val="C00000"/>
                </a:solidFill>
              </a:rPr>
              <a:t>Một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rủ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chơi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nhưng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nữ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muốn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tranh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thủ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gian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luyện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rồi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mới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chơi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với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8620" y="2286000"/>
            <a:ext cx="4136577" cy="1020779"/>
          </a:xfrm>
          <a:prstGeom prst="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17"/>
          <p:cNvSpPr/>
          <p:nvPr/>
        </p:nvSpPr>
        <p:spPr>
          <a:xfrm>
            <a:off x="227441" y="2706915"/>
            <a:ext cx="6908371" cy="1826321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</a:rPr>
              <a:t>Bạn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nam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đang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nhìn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thời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gian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biểu</a:t>
            </a:r>
            <a:r>
              <a:rPr lang="en-US" altLang="zh-CN" sz="2800" dirty="0">
                <a:solidFill>
                  <a:srgbClr val="C00000"/>
                </a:solidFill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</a:rPr>
              <a:t>bạn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đã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chuẩn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bị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bài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ngày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mai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rồi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chuẩn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bị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đi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học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võ</a:t>
            </a:r>
            <a:r>
              <a:rPr lang="en-US" altLang="zh-CN" sz="2800" dirty="0">
                <a:solidFill>
                  <a:srgbClr val="C00000"/>
                </a:solidFill>
              </a:rPr>
              <a:t>. 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65228" y="762000"/>
            <a:ext cx="4321148" cy="5969076"/>
            <a:chOff x="4789799" y="950686"/>
            <a:chExt cx="4321148" cy="59690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56025" t="27418" r="2592" b="47176"/>
            <a:stretch>
              <a:fillRect/>
            </a:stretch>
          </p:blipFill>
          <p:spPr>
            <a:xfrm>
              <a:off x="4789799" y="1810982"/>
              <a:ext cx="3744601" cy="5108780"/>
            </a:xfrm>
            <a:prstGeom prst="rect">
              <a:avLst/>
            </a:prstGeom>
          </p:spPr>
        </p:pic>
        <p:sp>
          <p:nvSpPr>
            <p:cNvPr id="13" name="Oval Callout 3"/>
            <p:cNvSpPr/>
            <p:nvPr/>
          </p:nvSpPr>
          <p:spPr>
            <a:xfrm>
              <a:off x="5879184" y="950686"/>
              <a:ext cx="3231763" cy="1731448"/>
            </a:xfrm>
            <a:custGeom>
              <a:avLst/>
              <a:gdLst>
                <a:gd name="connsiteX0" fmla="*/ 1007336 w 2646218"/>
                <a:gd name="connsiteY0" fmla="*/ 1634834 h 1551709"/>
                <a:gd name="connsiteX1" fmla="*/ 802628 w 2646218"/>
                <a:gd name="connsiteY1" fmla="*/ 1489157 h 1551709"/>
                <a:gd name="connsiteX2" fmla="*/ 335217 w 2646218"/>
                <a:gd name="connsiteY2" fmla="*/ 259737 h 1551709"/>
                <a:gd name="connsiteX3" fmla="*/ 1585709 w 2646218"/>
                <a:gd name="connsiteY3" fmla="*/ 15434 h 1551709"/>
                <a:gd name="connsiteX4" fmla="*/ 2584492 w 2646218"/>
                <a:gd name="connsiteY4" fmla="*/ 1010065 h 1551709"/>
                <a:gd name="connsiteX5" fmla="*/ 1296212 w 2646218"/>
                <a:gd name="connsiteY5" fmla="*/ 1551549 h 1551709"/>
                <a:gd name="connsiteX6" fmla="*/ 1007336 w 2646218"/>
                <a:gd name="connsiteY6" fmla="*/ 1634834 h 1551709"/>
                <a:gd name="connsiteX0-1" fmla="*/ 1007720 w 2647115"/>
                <a:gd name="connsiteY0-2" fmla="*/ 1634852 h 1634852"/>
                <a:gd name="connsiteX1-3" fmla="*/ 803012 w 2647115"/>
                <a:gd name="connsiteY1-4" fmla="*/ 1489175 h 1634852"/>
                <a:gd name="connsiteX2-5" fmla="*/ 335601 w 2647115"/>
                <a:gd name="connsiteY2-6" fmla="*/ 259755 h 1634852"/>
                <a:gd name="connsiteX3-7" fmla="*/ 1586093 w 2647115"/>
                <a:gd name="connsiteY3-8" fmla="*/ 15452 h 1634852"/>
                <a:gd name="connsiteX4-9" fmla="*/ 2584876 w 2647115"/>
                <a:gd name="connsiteY4-10" fmla="*/ 1010083 h 1634852"/>
                <a:gd name="connsiteX5-11" fmla="*/ 1296596 w 2647115"/>
                <a:gd name="connsiteY5-12" fmla="*/ 1551567 h 1634852"/>
                <a:gd name="connsiteX6-13" fmla="*/ 1007720 w 2647115"/>
                <a:gd name="connsiteY6-14" fmla="*/ 1634852 h 1634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647115" h="1634852">
                  <a:moveTo>
                    <a:pt x="1007720" y="1634852"/>
                  </a:moveTo>
                  <a:cubicBezTo>
                    <a:pt x="939484" y="1586293"/>
                    <a:pt x="1152236" y="1528209"/>
                    <a:pt x="803012" y="1489175"/>
                  </a:cubicBezTo>
                  <a:cubicBezTo>
                    <a:pt x="-28167" y="1280632"/>
                    <a:pt x="-265806" y="655576"/>
                    <a:pt x="335601" y="259755"/>
                  </a:cubicBezTo>
                  <a:cubicBezTo>
                    <a:pt x="648671" y="53705"/>
                    <a:pt x="1124831" y="-39321"/>
                    <a:pt x="1586093" y="15452"/>
                  </a:cubicBezTo>
                  <a:cubicBezTo>
                    <a:pt x="2357024" y="106995"/>
                    <a:pt x="2822324" y="570361"/>
                    <a:pt x="2584876" y="1010083"/>
                  </a:cubicBezTo>
                  <a:cubicBezTo>
                    <a:pt x="2407734" y="1338127"/>
                    <a:pt x="1883282" y="1558562"/>
                    <a:pt x="1296596" y="1551567"/>
                  </a:cubicBezTo>
                  <a:lnTo>
                    <a:pt x="1007720" y="1634852"/>
                  </a:lnTo>
                  <a:close/>
                </a:path>
              </a:pathLst>
            </a:cu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Mình</a:t>
              </a:r>
              <a:r>
                <a:rPr lang="en-US" sz="2400" dirty="0"/>
                <a:t> </a:t>
              </a:r>
              <a:r>
                <a:rPr lang="en-US" sz="2400" dirty="0" err="1"/>
                <a:t>chuẩn</a:t>
              </a:r>
              <a:r>
                <a:rPr lang="en-US" sz="2400" dirty="0"/>
                <a:t> </a:t>
              </a:r>
              <a:r>
                <a:rPr lang="en-US" sz="2400" dirty="0" err="1"/>
                <a:t>bị</a:t>
              </a:r>
              <a:r>
                <a:rPr lang="en-US" sz="2400" dirty="0"/>
                <a:t>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mai</a:t>
              </a:r>
              <a:r>
                <a:rPr lang="en-US" sz="2400" dirty="0"/>
                <a:t> </a:t>
              </a:r>
              <a:r>
                <a:rPr lang="en-US" sz="2400" dirty="0" err="1"/>
                <a:t>xong</a:t>
              </a:r>
              <a:r>
                <a:rPr lang="en-US" sz="2400" dirty="0"/>
                <a:t> </a:t>
              </a:r>
              <a:r>
                <a:rPr lang="en-US" sz="2400" dirty="0" err="1"/>
                <a:t>rồi</a:t>
              </a:r>
              <a:r>
                <a:rPr lang="en-US" sz="2400" dirty="0"/>
                <a:t>. </a:t>
              </a:r>
              <a:r>
                <a:rPr lang="en-US" sz="2400" dirty="0" err="1"/>
                <a:t>Giờ</a:t>
              </a:r>
              <a:r>
                <a:rPr lang="en-US" sz="2400" dirty="0"/>
                <a:t> </a:t>
              </a:r>
              <a:r>
                <a:rPr lang="en-US" sz="2400" dirty="0" err="1"/>
                <a:t>mình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học</a:t>
              </a:r>
              <a:r>
                <a:rPr lang="en-US" sz="2400" dirty="0"/>
                <a:t> </a:t>
              </a:r>
              <a:r>
                <a:rPr lang="en-US" sz="2400" dirty="0" err="1"/>
                <a:t>võ</a:t>
              </a:r>
              <a:r>
                <a:rPr lang="en-US" sz="2400" dirty="0"/>
                <a:t>. </a:t>
              </a:r>
              <a:endParaRPr lang="en-US" sz="2400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Bạn nào trong tranh biết quý trọng thời gian?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8620" y="2286000"/>
            <a:ext cx="4136577" cy="1020779"/>
          </a:xfrm>
          <a:prstGeom prst="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3092" t="52552" r="3569" b="21327"/>
          <a:stretch>
            <a:fillRect/>
          </a:stretch>
        </p:blipFill>
        <p:spPr>
          <a:xfrm>
            <a:off x="3253616" y="1066979"/>
            <a:ext cx="5806584" cy="4044477"/>
          </a:xfrm>
          <a:prstGeom prst="rect">
            <a:avLst/>
          </a:prstGeom>
        </p:spPr>
      </p:pic>
      <p:sp>
        <p:nvSpPr>
          <p:cNvPr id="17" name="矩形: 圆角 17"/>
          <p:cNvSpPr/>
          <p:nvPr/>
        </p:nvSpPr>
        <p:spPr>
          <a:xfrm>
            <a:off x="2556363" y="5111456"/>
            <a:ext cx="7581090" cy="1699652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nam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vừa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xem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tivi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vừa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gấp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quần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áo</a:t>
            </a:r>
            <a:r>
              <a:rPr lang="en-US" altLang="zh-CN" sz="3200" dirty="0">
                <a:solidFill>
                  <a:srgbClr val="C00000"/>
                </a:solidFill>
              </a:rPr>
              <a:t>. Do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tập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trung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gần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giờ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sang </a:t>
            </a:r>
            <a:r>
              <a:rPr lang="en-US" altLang="zh-CN" sz="3200" dirty="0" err="1">
                <a:solidFill>
                  <a:srgbClr val="C00000"/>
                </a:solidFill>
              </a:rPr>
              <a:t>nhà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vẫn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chưa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gấp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xong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8620" y="2286000"/>
            <a:ext cx="4136577" cy="1020779"/>
          </a:xfrm>
          <a:prstGeom prst="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3092" t="52552" r="3569" b="21327"/>
          <a:stretch>
            <a:fillRect/>
          </a:stretch>
        </p:blipFill>
        <p:spPr>
          <a:xfrm>
            <a:off x="3253616" y="1066979"/>
            <a:ext cx="5806584" cy="4044477"/>
          </a:xfrm>
          <a:prstGeom prst="rect">
            <a:avLst/>
          </a:prstGeom>
        </p:spPr>
      </p:pic>
      <p:sp>
        <p:nvSpPr>
          <p:cNvPr id="17" name="矩形: 圆角 17"/>
          <p:cNvSpPr/>
          <p:nvPr/>
        </p:nvSpPr>
        <p:spPr>
          <a:xfrm>
            <a:off x="1079217" y="5399931"/>
            <a:ext cx="10155381" cy="122772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</a:rPr>
              <a:t>Theo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</a:rPr>
              <a:t>vừa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xem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tivi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vừa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gấp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quần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áo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có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phải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biểu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hiện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của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việc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quý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trọng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gian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en-US" altLang="zh-CN" sz="3200" dirty="0">
                <a:solidFill>
                  <a:srgbClr val="C00000"/>
                </a:solidFill>
              </a:rPr>
              <a:t>? </a:t>
            </a:r>
            <a:r>
              <a:rPr lang="en-US" altLang="zh-CN" sz="3200" dirty="0" err="1">
                <a:solidFill>
                  <a:srgbClr val="C00000"/>
                </a:solidFill>
              </a:rPr>
              <a:t>Vì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sao</a:t>
            </a:r>
            <a:r>
              <a:rPr lang="en-US" altLang="zh-CN" sz="3200" dirty="0">
                <a:solidFill>
                  <a:srgbClr val="C00000"/>
                </a:solidFill>
              </a:rPr>
              <a:t> ?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8620" y="2286000"/>
            <a:ext cx="4136577" cy="1020779"/>
          </a:xfrm>
          <a:prstGeom prst="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3092" t="52552" r="3569" b="21327"/>
          <a:stretch>
            <a:fillRect/>
          </a:stretch>
        </p:blipFill>
        <p:spPr>
          <a:xfrm>
            <a:off x="3253616" y="1066979"/>
            <a:ext cx="5806584" cy="4044477"/>
          </a:xfrm>
          <a:prstGeom prst="rect">
            <a:avLst/>
          </a:prstGeom>
        </p:spPr>
      </p:pic>
      <p:sp>
        <p:nvSpPr>
          <p:cNvPr id="17" name="矩形: 圆角 17"/>
          <p:cNvSpPr/>
          <p:nvPr/>
        </p:nvSpPr>
        <p:spPr>
          <a:xfrm>
            <a:off x="1354448" y="5316368"/>
            <a:ext cx="10155381" cy="668360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</a:rPr>
              <a:t>Hậu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quả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của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việc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vừa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xem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tivi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vừa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gấp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quần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áo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là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gì</a:t>
            </a:r>
            <a:r>
              <a:rPr lang="en-US" altLang="zh-CN" sz="3600" dirty="0">
                <a:solidFill>
                  <a:srgbClr val="C00000"/>
                </a:solidFill>
              </a:rPr>
              <a:t>?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62400" y="2521527"/>
            <a:ext cx="6082145" cy="1025237"/>
          </a:xfrm>
          <a:prstGeom prst="round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>
            <a:fillRect/>
          </a:stretch>
        </p:blipFill>
        <p:spPr>
          <a:xfrm>
            <a:off x="0" y="3260545"/>
            <a:ext cx="5486400" cy="359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3487882" y="178197"/>
            <a:ext cx="5728689" cy="2770909"/>
          </a:xfrm>
          <a:prstGeom prst="wedgeEllipseCallout">
            <a:avLst>
              <a:gd name="adj1" fmla="val -37591"/>
              <a:gd name="adj2" fmla="val 86500"/>
            </a:avLst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Vì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sao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chúng</a:t>
            </a:r>
            <a:r>
              <a:rPr lang="en-US" sz="4000" dirty="0">
                <a:solidFill>
                  <a:srgbClr val="C00000"/>
                </a:solidFill>
              </a:rPr>
              <a:t> ta </a:t>
            </a:r>
            <a:r>
              <a:rPr lang="en-US" sz="4000" dirty="0" err="1">
                <a:solidFill>
                  <a:srgbClr val="C00000"/>
                </a:solidFill>
              </a:rPr>
              <a:t>cần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phải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quý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trọng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thời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gian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7267" y="3113162"/>
            <a:ext cx="6461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Thời gian qua đi sẽ không lấy lại được.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7267" y="4323521"/>
            <a:ext cx="6461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8134" y="5059272"/>
            <a:ext cx="6461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903528" y="272209"/>
            <a:ext cx="900545" cy="526473"/>
          </a:xfrm>
          <a:prstGeom prst="roundRect">
            <a:avLst/>
          </a:prstGeom>
          <a:solidFill>
            <a:srgbClr val="FFFF99">
              <a:alpha val="70000"/>
            </a:srgbClr>
          </a:solidFill>
          <a:ln w="28575">
            <a:solidFill>
              <a:srgbClr val="FFFF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+mj-lt"/>
              </a:rPr>
              <a:t>LUN</a:t>
            </a:r>
            <a:endParaRPr lang="en-US" spc="600" dirty="0">
              <a:latin typeface="+mj-lt"/>
            </a:endParaRPr>
          </a:p>
          <a:p>
            <a:pPr algn="ctr"/>
            <a:r>
              <a:rPr lang="en-US" spc="600" dirty="0">
                <a:latin typeface="+mj-lt"/>
              </a:rPr>
              <a:t>98</a:t>
            </a:r>
            <a:endParaRPr lang="en-US" spc="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>
            <a:fillRect/>
          </a:stretch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81055" y="2687782"/>
            <a:ext cx="4405745" cy="665018"/>
          </a:xfrm>
          <a:prstGeom prst="round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pc="-150" dirty="0" err="1"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06" y="1915886"/>
            <a:ext cx="8762000" cy="3800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r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11275"/>
          <a:stretch>
            <a:fillRect/>
          </a:stretch>
        </p:blipFill>
        <p:spPr>
          <a:xfrm>
            <a:off x="2847103" y="1721167"/>
            <a:ext cx="4083071" cy="6463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11275"/>
          <a:stretch>
            <a:fillRect/>
          </a:stretch>
        </p:blipFill>
        <p:spPr>
          <a:xfrm>
            <a:off x="2847102" y="4631677"/>
            <a:ext cx="4083071" cy="64633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55578" y="2367499"/>
            <a:ext cx="8731272" cy="7931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dậy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? 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355578" y="3551248"/>
            <a:ext cx="8731272" cy="7931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dậy</a:t>
            </a:r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10903528" y="244499"/>
            <a:ext cx="900545" cy="526473"/>
          </a:xfrm>
          <a:prstGeom prst="roundRect">
            <a:avLst/>
          </a:prstGeom>
          <a:solidFill>
            <a:srgbClr val="FFFF99">
              <a:alpha val="70000"/>
            </a:srgbClr>
          </a:solidFill>
          <a:ln w="28575">
            <a:solidFill>
              <a:srgbClr val="FFFF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+mj-lt"/>
              </a:rPr>
              <a:t>LUN</a:t>
            </a:r>
            <a:endParaRPr lang="en-US" spc="600" dirty="0">
              <a:latin typeface="+mj-lt"/>
            </a:endParaRPr>
          </a:p>
          <a:p>
            <a:pPr algn="ctr"/>
            <a:r>
              <a:rPr lang="en-US" spc="600" dirty="0">
                <a:latin typeface="+mj-lt"/>
              </a:rPr>
              <a:t>98</a:t>
            </a:r>
            <a:endParaRPr lang="en-US" spc="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2065" y="319314"/>
            <a:ext cx="4055807" cy="908871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</a:rPr>
              <a:t>Quan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endParaRPr lang="en-US" sz="3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667" b="23667"/>
          <a:stretch>
            <a:fillRect/>
          </a:stretch>
        </p:blipFill>
        <p:spPr>
          <a:xfrm>
            <a:off x="4591665" y="-3314"/>
            <a:ext cx="7236542" cy="68613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2064" y="1547499"/>
            <a:ext cx="4419601" cy="5114558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ra. </a:t>
            </a:r>
            <a:endParaRPr lang="en-US" sz="3200" dirty="0"/>
          </a:p>
          <a:p>
            <a:pPr algn="ctr"/>
            <a:r>
              <a:rPr lang="en-US" sz="3200" b="1" u="sng" dirty="0" err="1"/>
              <a:t>Gợi</a:t>
            </a:r>
            <a:r>
              <a:rPr lang="en-US" sz="3200" b="1" u="sng" dirty="0"/>
              <a:t> ý: </a:t>
            </a:r>
            <a:endParaRPr lang="en-US" sz="3200" b="1" u="sng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con </a:t>
            </a:r>
            <a:r>
              <a:rPr lang="en-US" sz="3200" dirty="0" err="1"/>
              <a:t>bạn</a:t>
            </a:r>
            <a:r>
              <a:rPr lang="en-US" sz="3200" dirty="0"/>
              <a:t> Na?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Cảm giác của bố và Na lúc đó như thế nào?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10903528" y="244499"/>
            <a:ext cx="900545" cy="526473"/>
          </a:xfrm>
          <a:prstGeom prst="roundRect">
            <a:avLst/>
          </a:prstGeom>
          <a:solidFill>
            <a:srgbClr val="FFFF99">
              <a:alpha val="70000"/>
            </a:srgbClr>
          </a:solidFill>
          <a:ln w="28575">
            <a:solidFill>
              <a:srgbClr val="FFFF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+mj-lt"/>
              </a:rPr>
              <a:t>LUN</a:t>
            </a:r>
            <a:endParaRPr lang="en-US" spc="600" dirty="0">
              <a:latin typeface="+mj-lt"/>
            </a:endParaRPr>
          </a:p>
          <a:p>
            <a:pPr algn="ctr"/>
            <a:r>
              <a:rPr lang="en-US" spc="600" dirty="0">
                <a:latin typeface="+mj-lt"/>
              </a:rPr>
              <a:t>98</a:t>
            </a:r>
            <a:endParaRPr lang="en-US" spc="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667" b="23667"/>
          <a:stretch>
            <a:fillRect/>
          </a:stretch>
        </p:blipFill>
        <p:spPr>
          <a:xfrm>
            <a:off x="4591665" y="-3314"/>
            <a:ext cx="7236542" cy="68613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0251" y="1458685"/>
            <a:ext cx="4251164" cy="1690915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Na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lỡ</a:t>
            </a:r>
            <a:r>
              <a:rPr lang="en-US" sz="3200" dirty="0"/>
              <a:t> </a:t>
            </a:r>
            <a:r>
              <a:rPr lang="en-US" sz="3200" dirty="0" err="1"/>
              <a:t>chuyến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?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667" b="23667"/>
          <a:stretch>
            <a:fillRect/>
          </a:stretch>
        </p:blipFill>
        <p:spPr>
          <a:xfrm>
            <a:off x="4591665" y="-3314"/>
            <a:ext cx="7236542" cy="68613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2361472"/>
            <a:ext cx="4924263" cy="1690915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Na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r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11275"/>
          <a:stretch>
            <a:fillRect/>
          </a:stretch>
        </p:blipFill>
        <p:spPr>
          <a:xfrm>
            <a:off x="2847103" y="1721167"/>
            <a:ext cx="4083071" cy="6463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11275"/>
          <a:stretch>
            <a:fillRect/>
          </a:stretch>
        </p:blipFill>
        <p:spPr>
          <a:xfrm>
            <a:off x="2847102" y="4631677"/>
            <a:ext cx="4083071" cy="64633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55578" y="2367499"/>
            <a:ext cx="8731272" cy="22641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.</a:t>
            </a:r>
            <a:endParaRPr lang="en-US" sz="3600" dirty="0"/>
          </a:p>
          <a:p>
            <a:pPr algn="ctr"/>
            <a:r>
              <a:rPr lang="en-US" sz="3600" dirty="0" err="1"/>
              <a:t>Vậy</a:t>
            </a:r>
            <a:r>
              <a:rPr lang="en-US" sz="3600" dirty="0"/>
              <a:t> </a:t>
            </a:r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36473" y="2881745"/>
            <a:ext cx="3359727" cy="318655"/>
          </a:xfrm>
          <a:prstGeom prst="roundRect">
            <a:avLst/>
          </a:prstGeom>
          <a:solidFill>
            <a:srgbClr val="6DD9FF"/>
          </a:soli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>
            <a:fillRect/>
          </a:stretch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11" name="矩形: 圆角 17"/>
          <p:cNvSpPr/>
          <p:nvPr/>
        </p:nvSpPr>
        <p:spPr>
          <a:xfrm>
            <a:off x="2810101" y="2272145"/>
            <a:ext cx="8133670" cy="242454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文本框 18"/>
          <p:cNvSpPr txBox="1"/>
          <p:nvPr/>
        </p:nvSpPr>
        <p:spPr>
          <a:xfrm>
            <a:off x="3331902" y="3368185"/>
            <a:ext cx="709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Quý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trọng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thời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gian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(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Tiết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1)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3" name="文本框 18"/>
          <p:cNvSpPr txBox="1"/>
          <p:nvPr/>
        </p:nvSpPr>
        <p:spPr>
          <a:xfrm>
            <a:off x="3958848" y="2528006"/>
            <a:ext cx="560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Đạo</a:t>
            </a:r>
            <a:r>
              <a:rPr kumimoji="0" lang="en-US" altLang="zh-CN" sz="4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仓耳今楷05-6763 W05" panose="02020400000000000000" pitchFamily="18" charset="-122"/>
                <a:cs typeface="+mn-cs"/>
              </a:rPr>
              <a:t>đức</a:t>
            </a:r>
            <a:endParaRPr kumimoji="0" lang="zh-CN" altLang="en-US" sz="48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437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0538" y="105228"/>
            <a:ext cx="11063806" cy="658585"/>
          </a:xfrm>
          <a:prstGeom prst="round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?</a:t>
            </a: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09578" y="368464"/>
            <a:ext cx="7982422" cy="6489536"/>
            <a:chOff x="4289936" y="952500"/>
            <a:chExt cx="4792742" cy="57721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1099" t="27418" r="2593" b="20952"/>
            <a:stretch>
              <a:fillRect/>
            </a:stretch>
          </p:blipFill>
          <p:spPr>
            <a:xfrm>
              <a:off x="4289936" y="1466851"/>
              <a:ext cx="3955132" cy="5257799"/>
            </a:xfrm>
            <a:prstGeom prst="rect">
              <a:avLst/>
            </a:prstGeom>
          </p:spPr>
        </p:pic>
        <p:sp>
          <p:nvSpPr>
            <p:cNvPr id="10" name="Oval Callout 3"/>
            <p:cNvSpPr/>
            <p:nvPr/>
          </p:nvSpPr>
          <p:spPr>
            <a:xfrm>
              <a:off x="7257143" y="952500"/>
              <a:ext cx="1825535" cy="1028701"/>
            </a:xfrm>
            <a:custGeom>
              <a:avLst/>
              <a:gdLst>
                <a:gd name="connsiteX0" fmla="*/ 1007336 w 2646218"/>
                <a:gd name="connsiteY0" fmla="*/ 1634834 h 1551709"/>
                <a:gd name="connsiteX1" fmla="*/ 802628 w 2646218"/>
                <a:gd name="connsiteY1" fmla="*/ 1489157 h 1551709"/>
                <a:gd name="connsiteX2" fmla="*/ 335217 w 2646218"/>
                <a:gd name="connsiteY2" fmla="*/ 259737 h 1551709"/>
                <a:gd name="connsiteX3" fmla="*/ 1585709 w 2646218"/>
                <a:gd name="connsiteY3" fmla="*/ 15434 h 1551709"/>
                <a:gd name="connsiteX4" fmla="*/ 2584492 w 2646218"/>
                <a:gd name="connsiteY4" fmla="*/ 1010065 h 1551709"/>
                <a:gd name="connsiteX5" fmla="*/ 1296212 w 2646218"/>
                <a:gd name="connsiteY5" fmla="*/ 1551549 h 1551709"/>
                <a:gd name="connsiteX6" fmla="*/ 1007336 w 2646218"/>
                <a:gd name="connsiteY6" fmla="*/ 1634834 h 1551709"/>
                <a:gd name="connsiteX0-1" fmla="*/ 1007720 w 2647115"/>
                <a:gd name="connsiteY0-2" fmla="*/ 1634852 h 1634852"/>
                <a:gd name="connsiteX1-3" fmla="*/ 803012 w 2647115"/>
                <a:gd name="connsiteY1-4" fmla="*/ 1489175 h 1634852"/>
                <a:gd name="connsiteX2-5" fmla="*/ 335601 w 2647115"/>
                <a:gd name="connsiteY2-6" fmla="*/ 259755 h 1634852"/>
                <a:gd name="connsiteX3-7" fmla="*/ 1586093 w 2647115"/>
                <a:gd name="connsiteY3-8" fmla="*/ 15452 h 1634852"/>
                <a:gd name="connsiteX4-9" fmla="*/ 2584876 w 2647115"/>
                <a:gd name="connsiteY4-10" fmla="*/ 1010083 h 1634852"/>
                <a:gd name="connsiteX5-11" fmla="*/ 1296596 w 2647115"/>
                <a:gd name="connsiteY5-12" fmla="*/ 1551567 h 1634852"/>
                <a:gd name="connsiteX6-13" fmla="*/ 1007720 w 2647115"/>
                <a:gd name="connsiteY6-14" fmla="*/ 1634852 h 1634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647115" h="1634852">
                  <a:moveTo>
                    <a:pt x="1007720" y="1634852"/>
                  </a:moveTo>
                  <a:cubicBezTo>
                    <a:pt x="939484" y="1586293"/>
                    <a:pt x="1152236" y="1528209"/>
                    <a:pt x="803012" y="1489175"/>
                  </a:cubicBezTo>
                  <a:cubicBezTo>
                    <a:pt x="-28167" y="1280632"/>
                    <a:pt x="-265806" y="655576"/>
                    <a:pt x="335601" y="259755"/>
                  </a:cubicBezTo>
                  <a:cubicBezTo>
                    <a:pt x="648671" y="53705"/>
                    <a:pt x="1124831" y="-39321"/>
                    <a:pt x="1586093" y="15452"/>
                  </a:cubicBezTo>
                  <a:cubicBezTo>
                    <a:pt x="2357024" y="106995"/>
                    <a:pt x="2822324" y="570361"/>
                    <a:pt x="2584876" y="1010083"/>
                  </a:cubicBezTo>
                  <a:cubicBezTo>
                    <a:pt x="2407734" y="1338127"/>
                    <a:pt x="1883282" y="1558562"/>
                    <a:pt x="1296596" y="1551567"/>
                  </a:cubicBezTo>
                  <a:lnTo>
                    <a:pt x="1007720" y="1634852"/>
                  </a:lnTo>
                  <a:close/>
                </a:path>
              </a:pathLst>
            </a:cu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Mình</a:t>
              </a:r>
              <a:r>
                <a:rPr lang="en-US" sz="1400" dirty="0"/>
                <a:t> </a:t>
              </a:r>
              <a:r>
                <a:rPr lang="en-US" sz="1400" dirty="0" err="1"/>
                <a:t>chuẩn</a:t>
              </a:r>
              <a:r>
                <a:rPr lang="en-US" sz="1400" dirty="0"/>
                <a:t> </a:t>
              </a:r>
              <a:r>
                <a:rPr lang="en-US" sz="1400" dirty="0" err="1"/>
                <a:t>bị</a:t>
              </a:r>
              <a:r>
                <a:rPr lang="en-US" sz="1400" dirty="0"/>
                <a:t> </a:t>
              </a:r>
              <a:r>
                <a:rPr lang="en-US" sz="1400" dirty="0" err="1"/>
                <a:t>bài</a:t>
              </a:r>
              <a:r>
                <a:rPr lang="en-US" sz="1400" dirty="0"/>
                <a:t> </a:t>
              </a:r>
              <a:r>
                <a:rPr lang="en-US" sz="1400" dirty="0" err="1"/>
                <a:t>ngày</a:t>
              </a:r>
              <a:r>
                <a:rPr lang="en-US" sz="1400" dirty="0"/>
                <a:t> </a:t>
              </a:r>
              <a:r>
                <a:rPr lang="en-US" sz="1400" dirty="0" err="1"/>
                <a:t>mai</a:t>
              </a:r>
              <a:r>
                <a:rPr lang="en-US" sz="1400" dirty="0"/>
                <a:t> </a:t>
              </a:r>
              <a:r>
                <a:rPr lang="en-US" sz="1400" dirty="0" err="1"/>
                <a:t>xong</a:t>
              </a:r>
              <a:r>
                <a:rPr lang="en-US" sz="1400" dirty="0"/>
                <a:t> </a:t>
              </a:r>
              <a:r>
                <a:rPr lang="en-US" sz="1400" dirty="0" err="1"/>
                <a:t>rồi</a:t>
              </a:r>
              <a:r>
                <a:rPr lang="en-US" sz="1400" dirty="0"/>
                <a:t>. </a:t>
              </a:r>
              <a:r>
                <a:rPr lang="en-US" sz="1400" dirty="0" err="1"/>
                <a:t>Giờ</a:t>
              </a:r>
              <a:r>
                <a:rPr lang="en-US" sz="1400" dirty="0"/>
                <a:t> </a:t>
              </a:r>
              <a:r>
                <a:rPr lang="en-US" sz="1400" dirty="0" err="1"/>
                <a:t>mình</a:t>
              </a:r>
              <a:r>
                <a:rPr lang="en-US" sz="1400" dirty="0"/>
                <a:t> </a:t>
              </a:r>
              <a:r>
                <a:rPr lang="en-US" sz="1400" dirty="0" err="1"/>
                <a:t>đi</a:t>
              </a:r>
              <a:r>
                <a:rPr lang="en-US" sz="1400" dirty="0"/>
                <a:t> </a:t>
              </a:r>
              <a:r>
                <a:rPr lang="en-US" sz="1400" dirty="0" err="1"/>
                <a:t>học</a:t>
              </a:r>
              <a:r>
                <a:rPr lang="en-US" sz="1400" dirty="0"/>
                <a:t> </a:t>
              </a:r>
              <a:r>
                <a:rPr lang="en-US" sz="1400" dirty="0" err="1"/>
                <a:t>võ</a:t>
              </a:r>
              <a:r>
                <a:rPr lang="en-US" sz="1400" dirty="0"/>
                <a:t>. </a:t>
              </a:r>
              <a:endParaRPr lang="en-US" sz="1400" dirty="0"/>
            </a:p>
          </p:txBody>
        </p:sp>
      </p:grpSp>
      <p:sp>
        <p:nvSpPr>
          <p:cNvPr id="12" name="矩形: 圆角 17"/>
          <p:cNvSpPr/>
          <p:nvPr/>
        </p:nvSpPr>
        <p:spPr>
          <a:xfrm>
            <a:off x="256359" y="1505194"/>
            <a:ext cx="3492681" cy="4169889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>
                <a:solidFill>
                  <a:srgbClr val="C00000"/>
                </a:solidFill>
              </a:rPr>
              <a:t>- </a:t>
            </a:r>
            <a:r>
              <a:rPr lang="en-US" altLang="zh-CN" sz="3200" dirty="0" err="1">
                <a:solidFill>
                  <a:srgbClr val="C00000"/>
                </a:solidFill>
              </a:rPr>
              <a:t>Các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tranh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nói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gì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gì</a:t>
            </a:r>
            <a:r>
              <a:rPr lang="en-US" altLang="zh-CN" sz="3200" dirty="0">
                <a:solidFill>
                  <a:srgbClr val="C00000"/>
                </a:solidFill>
              </a:rPr>
              <a:t>?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>
                <a:solidFill>
                  <a:srgbClr val="C00000"/>
                </a:solidFill>
              </a:rPr>
              <a:t>- </a:t>
            </a:r>
            <a:r>
              <a:rPr lang="en-US" altLang="zh-CN" sz="3200" dirty="0" err="1">
                <a:solidFill>
                  <a:srgbClr val="C00000"/>
                </a:solidFill>
              </a:rPr>
              <a:t>Bạn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biết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biết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quý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trọng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gian</a:t>
            </a:r>
            <a:r>
              <a:rPr lang="en-US" altLang="zh-CN" sz="3200" dirty="0">
                <a:solidFill>
                  <a:srgbClr val="C00000"/>
                </a:solidFill>
              </a:rPr>
              <a:t>?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917382" y="105228"/>
            <a:ext cx="900545" cy="526473"/>
          </a:xfrm>
          <a:prstGeom prst="roundRect">
            <a:avLst/>
          </a:prstGeom>
          <a:solidFill>
            <a:srgbClr val="FFFF99">
              <a:alpha val="70000"/>
            </a:srgbClr>
          </a:solidFill>
          <a:ln w="28575">
            <a:solidFill>
              <a:srgbClr val="FFFF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+mj-lt"/>
              </a:rPr>
              <a:t>LUN</a:t>
            </a:r>
            <a:endParaRPr lang="en-US" spc="600" dirty="0">
              <a:latin typeface="+mj-lt"/>
            </a:endParaRPr>
          </a:p>
          <a:p>
            <a:pPr algn="ctr"/>
            <a:r>
              <a:rPr lang="en-US" spc="600" dirty="0">
                <a:latin typeface="+mj-lt"/>
              </a:rPr>
              <a:t>98</a:t>
            </a:r>
            <a:endParaRPr lang="en-US" spc="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heme/theme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/>
      </a:spPr>
      <a:bodyPr rtlCol="0" anchor="ctr"/>
      <a:lstStyle>
        <a:defPPr algn="ctr">
          <a:defRPr spc="-150" dirty="0" err="1" smtClean="0">
            <a:latin typeface="VNI-Avo" pitchFamily="2" charset="0"/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1706</Words>
  <Application>WPS Presentation</Application>
  <PresentationFormat>Widescreen</PresentationFormat>
  <Paragraphs>82</Paragraphs>
  <Slides>16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VNI-Avo</vt:lpstr>
      <vt:lpstr>Segoe Print</vt:lpstr>
      <vt:lpstr>Microsoft YaHei</vt:lpstr>
      <vt:lpstr>Calibri</vt:lpstr>
      <vt:lpstr>仓耳今楷05-6763 W05</vt:lpstr>
      <vt:lpstr>Calibri</vt:lpstr>
      <vt:lpstr>Calibri Light</vt:lpstr>
      <vt:lpstr>等线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28 - 9/2 - Đào Xuân Nhi</cp:lastModifiedBy>
  <cp:revision>141</cp:revision>
  <dcterms:created xsi:type="dcterms:W3CDTF">2017-08-18T03:02:00Z</dcterms:created>
  <dcterms:modified xsi:type="dcterms:W3CDTF">2025-02-06T07:16:07Z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1033-12.2.0.19826</vt:lpwstr>
  </property>
  <property fmtid="{D5CDD505-2E9C-101B-9397-08002B2CF9AE}" pid="3" name="ICV">
    <vt:lpwstr>3B5DC4981CAF41FF83DF9AD10016C22B_12</vt:lpwstr>
  </property>
</Properties>
</file>